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8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10"/>
  </p:normalViewPr>
  <p:slideViewPr>
    <p:cSldViewPr snapToGrid="0" snapToObjects="1">
      <p:cViewPr varScale="1">
        <p:scale>
          <a:sx n="108" d="100"/>
          <a:sy n="108" d="100"/>
        </p:scale>
        <p:origin x="67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97202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まず初めに帯状緑地は、～</a:t>
            </a:r>
            <a:endParaRPr lang="en-US" altLang="ja-JP" dirty="0"/>
          </a:p>
          <a:p>
            <a:r>
              <a:rPr lang="ja-JP" altLang="en-US" dirty="0"/>
              <a:t>公園道路</a:t>
            </a:r>
            <a:r>
              <a:rPr lang="en-US" altLang="ja-JP" dirty="0"/>
              <a:t>(</a:t>
            </a:r>
            <a:r>
              <a:rPr lang="ja-JP" altLang="en-US" dirty="0"/>
              <a:t>公園街路</a:t>
            </a:r>
            <a:r>
              <a:rPr lang="en-US" altLang="ja-JP" dirty="0"/>
              <a:t>)</a:t>
            </a:r>
            <a:r>
              <a:rPr lang="ja-JP" altLang="en-US" dirty="0"/>
              <a:t>は～</a:t>
            </a:r>
            <a:endParaRPr lang="en-US" altLang="ja-JP" dirty="0"/>
          </a:p>
          <a:p>
            <a:r>
              <a:rPr lang="ja-JP" altLang="en-US" dirty="0"/>
              <a:t>ここで扱う内容として、</a:t>
            </a:r>
            <a:endParaRPr lang="en-US" altLang="ja-JP" dirty="0"/>
          </a:p>
          <a:p>
            <a:r>
              <a:rPr lang="ja-JP" altLang="en-US" dirty="0"/>
              <a:t>河川沿い空間の計画と設計という観点から</a:t>
            </a:r>
            <a:endParaRPr lang="en-US" altLang="ja-JP" dirty="0"/>
          </a:p>
          <a:p>
            <a:r>
              <a:rPr lang="en-US" altLang="ja-JP" dirty="0"/>
              <a:t>1</a:t>
            </a:r>
            <a:r>
              <a:rPr lang="ja-JP" altLang="en-US" dirty="0"/>
              <a:t>の</a:t>
            </a:r>
            <a:r>
              <a:rPr lang="en-US" altLang="ja-JP" dirty="0"/>
              <a:t>~2</a:t>
            </a:r>
            <a:r>
              <a:rPr lang="ja-JP" altLang="en-US" dirty="0"/>
              <a:t>の</a:t>
            </a:r>
            <a:r>
              <a:rPr lang="en-US" altLang="ja-JP" dirty="0"/>
              <a:t>~</a:t>
            </a:r>
            <a:r>
              <a:rPr lang="ja-JP" altLang="en-US" dirty="0"/>
              <a:t>そして総評を行います</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この記事で取り上げられているのは、阪神大水害です。</a:t>
            </a:r>
            <a:endParaRPr lang="en-US" altLang="ja-JP" dirty="0"/>
          </a:p>
          <a:p>
            <a:r>
              <a:rPr lang="ja-JP" altLang="en-US" dirty="0"/>
              <a:t>前の発表でも取り上げられましたが、夙川公園の緑地は阪神大水害を乗り切っただけでなく、防災的に機能して周辺の被害を少なくしたことがここでは大きく取り上げられています。</a:t>
            </a:r>
            <a:endParaRPr lang="en-US" altLang="ja-JP" dirty="0"/>
          </a:p>
          <a:p>
            <a:r>
              <a:rPr lang="ja-JP" altLang="en-US" dirty="0"/>
              <a:t>観て頂くと分かるとおり、被害の規模が全く違うと思います。</a:t>
            </a:r>
            <a:endParaRPr lang="en-US" altLang="ja-JP" dirty="0"/>
          </a:p>
          <a:p>
            <a:r>
              <a:rPr lang="ja-JP" altLang="en-US" dirty="0"/>
              <a:t>神戸は、甚大な被害</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sv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森の中の道路&#10;&#10;中程度の精度で自動的に生成された説明">
            <a:extLst>
              <a:ext uri="{FF2B5EF4-FFF2-40B4-BE49-F238E27FC236}">
                <a16:creationId xmlns:a16="http://schemas.microsoft.com/office/drawing/2014/main" id="{9A67B7A2-F77D-0B3C-9CED-6BB233F160D9}"/>
              </a:ext>
            </a:extLst>
          </p:cNvPr>
          <p:cNvPicPr>
            <a:picLocks noChangeAspect="1"/>
          </p:cNvPicPr>
          <p:nvPr/>
        </p:nvPicPr>
        <p:blipFill>
          <a:blip r:embed="rId4"/>
          <a:stretch>
            <a:fillRect/>
          </a:stretch>
        </p:blipFill>
        <p:spPr>
          <a:xfrm>
            <a:off x="6518087" y="4093936"/>
            <a:ext cx="4525832" cy="2764064"/>
          </a:xfrm>
          <a:prstGeom prst="rect">
            <a:avLst/>
          </a:prstGeom>
        </p:spPr>
      </p:pic>
      <p:pic>
        <p:nvPicPr>
          <p:cNvPr id="3" name="図 2" descr="建物, ストリート, 男, 覆い が含まれている画像&#10;&#10;自動的に生成された説明">
            <a:extLst>
              <a:ext uri="{FF2B5EF4-FFF2-40B4-BE49-F238E27FC236}">
                <a16:creationId xmlns:a16="http://schemas.microsoft.com/office/drawing/2014/main" id="{8D8C7F6C-1B4E-5EAB-C2B7-520E92B3023E}"/>
              </a:ext>
            </a:extLst>
          </p:cNvPr>
          <p:cNvPicPr>
            <a:picLocks noChangeAspect="1"/>
          </p:cNvPicPr>
          <p:nvPr/>
        </p:nvPicPr>
        <p:blipFill>
          <a:blip r:embed="rId5"/>
          <a:stretch>
            <a:fillRect/>
          </a:stretch>
        </p:blipFill>
        <p:spPr>
          <a:xfrm>
            <a:off x="6518088" y="0"/>
            <a:ext cx="4525832" cy="40939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グラフィックス 1">
            <a:extLst>
              <a:ext uri="{FF2B5EF4-FFF2-40B4-BE49-F238E27FC236}">
                <a16:creationId xmlns:a16="http://schemas.microsoft.com/office/drawing/2014/main" id="{116D0574-2E28-EDBA-8B81-84F328984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6915" y="3529591"/>
            <a:ext cx="1276340" cy="84238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グラフィックス 1">
            <a:extLst>
              <a:ext uri="{FF2B5EF4-FFF2-40B4-BE49-F238E27FC236}">
                <a16:creationId xmlns:a16="http://schemas.microsoft.com/office/drawing/2014/main" id="{23AD0053-3E67-A4E8-77BE-5E860EC437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0565" y="2025807"/>
            <a:ext cx="6764679" cy="2386936"/>
          </a:xfrm>
          <a:prstGeom prst="rect">
            <a:avLst/>
          </a:prstGeom>
        </p:spPr>
      </p:pic>
      <p:sp>
        <p:nvSpPr>
          <p:cNvPr id="4" name="楕円 3">
            <a:extLst>
              <a:ext uri="{FF2B5EF4-FFF2-40B4-BE49-F238E27FC236}">
                <a16:creationId xmlns:a16="http://schemas.microsoft.com/office/drawing/2014/main" id="{EF64A90B-8BC8-02FC-24FE-9E8DD4DA27DC}"/>
              </a:ext>
            </a:extLst>
          </p:cNvPr>
          <p:cNvSpPr/>
          <p:nvPr/>
        </p:nvSpPr>
        <p:spPr>
          <a:xfrm>
            <a:off x="8061820" y="4236440"/>
            <a:ext cx="1501630" cy="176303"/>
          </a:xfrm>
          <a:prstGeom prst="ellipse">
            <a:avLst/>
          </a:prstGeom>
          <a:solidFill>
            <a:srgbClr val="FFF8E1"/>
          </a:solidFill>
          <a:ln>
            <a:solidFill>
              <a:srgbClr val="FFF8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橋の下の道路&#10;&#10;中程度の精度で自動的に生成された説明">
            <a:extLst>
              <a:ext uri="{FF2B5EF4-FFF2-40B4-BE49-F238E27FC236}">
                <a16:creationId xmlns:a16="http://schemas.microsoft.com/office/drawing/2014/main" id="{79232E29-0341-9513-5AFA-54A825DB7B6C}"/>
              </a:ext>
            </a:extLst>
          </p:cNvPr>
          <p:cNvPicPr>
            <a:picLocks noChangeAspect="1"/>
          </p:cNvPicPr>
          <p:nvPr/>
        </p:nvPicPr>
        <p:blipFill>
          <a:blip r:embed="rId4"/>
          <a:stretch>
            <a:fillRect/>
          </a:stretch>
        </p:blipFill>
        <p:spPr>
          <a:xfrm>
            <a:off x="6568751" y="4085439"/>
            <a:ext cx="4584030" cy="2772561"/>
          </a:xfrm>
          <a:prstGeom prst="rect">
            <a:avLst/>
          </a:prstGeom>
        </p:spPr>
      </p:pic>
      <p:pic>
        <p:nvPicPr>
          <p:cNvPr id="3" name="図 2" descr="マップ が含まれている画像&#10;&#10;自動的に生成された説明">
            <a:extLst>
              <a:ext uri="{FF2B5EF4-FFF2-40B4-BE49-F238E27FC236}">
                <a16:creationId xmlns:a16="http://schemas.microsoft.com/office/drawing/2014/main" id="{37C73CEC-B505-9DC3-53C4-5D072E4C926B}"/>
              </a:ext>
            </a:extLst>
          </p:cNvPr>
          <p:cNvPicPr>
            <a:picLocks noChangeAspect="1"/>
          </p:cNvPicPr>
          <p:nvPr/>
        </p:nvPicPr>
        <p:blipFill>
          <a:blip r:embed="rId5"/>
          <a:stretch>
            <a:fillRect/>
          </a:stretch>
        </p:blipFill>
        <p:spPr>
          <a:xfrm>
            <a:off x="6568751" y="0"/>
            <a:ext cx="4584030" cy="408543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回路, 電子機器, 市, 表示 が含まれている画像&#10;&#10;自動的に生成された説明">
            <a:extLst>
              <a:ext uri="{FF2B5EF4-FFF2-40B4-BE49-F238E27FC236}">
                <a16:creationId xmlns:a16="http://schemas.microsoft.com/office/drawing/2014/main" id="{CA39BB43-89BB-57C2-7FBB-6D859A6396EA}"/>
              </a:ext>
            </a:extLst>
          </p:cNvPr>
          <p:cNvPicPr>
            <a:picLocks noChangeAspect="1"/>
          </p:cNvPicPr>
          <p:nvPr/>
        </p:nvPicPr>
        <p:blipFill>
          <a:blip r:embed="rId4"/>
          <a:stretch>
            <a:fillRect/>
          </a:stretch>
        </p:blipFill>
        <p:spPr>
          <a:xfrm>
            <a:off x="6574278" y="0"/>
            <a:ext cx="4507553" cy="4133461"/>
          </a:xfrm>
          <a:prstGeom prst="rect">
            <a:avLst/>
          </a:prstGeom>
        </p:spPr>
      </p:pic>
      <p:pic>
        <p:nvPicPr>
          <p:cNvPr id="3" name="図 2" descr="川と橋と建物&#10;&#10;中程度の精度で自動的に生成された説明">
            <a:extLst>
              <a:ext uri="{FF2B5EF4-FFF2-40B4-BE49-F238E27FC236}">
                <a16:creationId xmlns:a16="http://schemas.microsoft.com/office/drawing/2014/main" id="{2DF3C482-87DD-1C64-2969-1FB9E217C0DB}"/>
              </a:ext>
            </a:extLst>
          </p:cNvPr>
          <p:cNvPicPr>
            <a:picLocks noChangeAspect="1"/>
          </p:cNvPicPr>
          <p:nvPr/>
        </p:nvPicPr>
        <p:blipFill>
          <a:blip r:embed="rId5"/>
          <a:stretch>
            <a:fillRect/>
          </a:stretch>
        </p:blipFill>
        <p:spPr>
          <a:xfrm>
            <a:off x="6574278" y="4133461"/>
            <a:ext cx="4507553" cy="272453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130</Words>
  <Application>Microsoft Office PowerPoint</Application>
  <PresentationFormat>ワイド画面</PresentationFormat>
  <Paragraphs>24</Paragraphs>
  <Slides>15</Slides>
  <Notes>15</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15</vt:i4>
      </vt:variant>
    </vt:vector>
  </HeadingPairs>
  <TitlesOfParts>
    <vt:vector size="19" baseType="lpstr">
      <vt:lpstr>游ゴシック</vt:lpstr>
      <vt:lpstr>Arial</vt:lpstr>
      <vt:lpstr>Calibri</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me2208@akashi.kosen-ac.jp</cp:lastModifiedBy>
  <cp:revision>3</cp:revision>
  <dcterms:created xsi:type="dcterms:W3CDTF">2022-06-12T04:43:06Z</dcterms:created>
  <dcterms:modified xsi:type="dcterms:W3CDTF">2022-06-12T04:58:29Z</dcterms:modified>
</cp:coreProperties>
</file>